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5" r:id="rId3"/>
    <p:sldId id="265" r:id="rId4"/>
    <p:sldId id="266" r:id="rId5"/>
    <p:sldId id="267" r:id="rId6"/>
    <p:sldId id="268" r:id="rId7"/>
    <p:sldId id="270" r:id="rId8"/>
    <p:sldId id="269" r:id="rId9"/>
    <p:sldId id="274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6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93058-BF76-4D91-8A56-F7AEF76EC52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080C36-0EAF-46F3-8F1D-04418D3077F6}">
      <dgm:prSet phldrT="[Текст]" custT="1"/>
      <dgm:spPr/>
      <dgm:t>
        <a:bodyPr/>
        <a:lstStyle/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F7184A-E499-4777-9B2F-77E88FDA21A1}" type="parTrans" cxnId="{68C33665-FC9C-4739-AFE0-A864C648CC78}">
      <dgm:prSet/>
      <dgm:spPr/>
      <dgm:t>
        <a:bodyPr/>
        <a:lstStyle/>
        <a:p>
          <a:endParaRPr lang="ru-RU"/>
        </a:p>
      </dgm:t>
    </dgm:pt>
    <dgm:pt modelId="{7DCD8BD8-49A2-49EE-BB8E-0AD62EE792E1}" type="sibTrans" cxnId="{68C33665-FC9C-4739-AFE0-A864C648CC78}">
      <dgm:prSet/>
      <dgm:spPr/>
      <dgm:t>
        <a:bodyPr/>
        <a:lstStyle/>
        <a:p>
          <a:endParaRPr lang="ru-RU"/>
        </a:p>
      </dgm:t>
    </dgm:pt>
    <dgm:pt modelId="{3C761896-36AB-41EF-A726-517D03694B64}">
      <dgm:prSet phldrT="[Текст]"/>
      <dgm:spPr/>
      <dgm:t>
        <a:bodyPr/>
        <a:lstStyle/>
        <a:p>
          <a:r>
            <a:rPr lang="ru-RU" dirty="0" smtClean="0"/>
            <a:t>Графические средства («</a:t>
          </a:r>
          <a:r>
            <a:rPr lang="ru-RU" dirty="0" err="1" smtClean="0"/>
            <a:t>Игровизор</a:t>
          </a:r>
          <a:r>
            <a:rPr lang="ru-RU" dirty="0" smtClean="0"/>
            <a:t>», альбомы, трафареты)</a:t>
          </a:r>
          <a:endParaRPr lang="ru-RU" dirty="0"/>
        </a:p>
      </dgm:t>
    </dgm:pt>
    <dgm:pt modelId="{D396CAF8-C229-470B-8619-47F898C13E4A}" type="parTrans" cxnId="{202D5113-A18F-4B8E-BAB0-3549AA200AF9}">
      <dgm:prSet/>
      <dgm:spPr/>
      <dgm:t>
        <a:bodyPr/>
        <a:lstStyle/>
        <a:p>
          <a:endParaRPr lang="ru-RU"/>
        </a:p>
      </dgm:t>
    </dgm:pt>
    <dgm:pt modelId="{CAB02150-A493-4674-8D25-4C2F606B6B86}" type="sibTrans" cxnId="{202D5113-A18F-4B8E-BAB0-3549AA200AF9}">
      <dgm:prSet/>
      <dgm:spPr/>
      <dgm:t>
        <a:bodyPr/>
        <a:lstStyle/>
        <a:p>
          <a:endParaRPr lang="ru-RU"/>
        </a:p>
      </dgm:t>
    </dgm:pt>
    <dgm:pt modelId="{1F97F20D-0C20-4D5B-95C9-27A7BFD222F3}">
      <dgm:prSet phldrT="[Текст]" custT="1"/>
      <dgm:spPr/>
      <dgm:t>
        <a:bodyPr/>
        <a:lstStyle/>
        <a:p>
          <a:r>
            <a: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endParaRPr lang="ru-RU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B4B81-347A-468F-AF37-8364080C78D6}" type="parTrans" cxnId="{8A19515C-B50F-495A-82AA-6CA9CC911252}">
      <dgm:prSet/>
      <dgm:spPr/>
      <dgm:t>
        <a:bodyPr/>
        <a:lstStyle/>
        <a:p>
          <a:endParaRPr lang="ru-RU"/>
        </a:p>
      </dgm:t>
    </dgm:pt>
    <dgm:pt modelId="{1F2663D4-ED29-4EB5-841F-DD068B052F35}" type="sibTrans" cxnId="{8A19515C-B50F-495A-82AA-6CA9CC911252}">
      <dgm:prSet/>
      <dgm:spPr/>
      <dgm:t>
        <a:bodyPr/>
        <a:lstStyle/>
        <a:p>
          <a:endParaRPr lang="ru-RU"/>
        </a:p>
      </dgm:t>
    </dgm:pt>
    <dgm:pt modelId="{70A96F45-57F6-4A01-B668-67AC475F0973}">
      <dgm:prSet phldrT="[Текст]"/>
      <dgm:spPr/>
      <dgm:t>
        <a:bodyPr/>
        <a:lstStyle/>
        <a:p>
          <a:endParaRPr lang="ru-RU" dirty="0"/>
        </a:p>
      </dgm:t>
    </dgm:pt>
    <dgm:pt modelId="{7190FD65-2A5C-4218-9D88-B135A73FD563}" type="parTrans" cxnId="{E5292522-045F-4B7B-B020-10243575EC19}">
      <dgm:prSet/>
      <dgm:spPr/>
      <dgm:t>
        <a:bodyPr/>
        <a:lstStyle/>
        <a:p>
          <a:endParaRPr lang="ru-RU"/>
        </a:p>
      </dgm:t>
    </dgm:pt>
    <dgm:pt modelId="{0BB0D94A-FF5A-4291-985A-87F0C6B4DA90}" type="sibTrans" cxnId="{E5292522-045F-4B7B-B020-10243575EC19}">
      <dgm:prSet/>
      <dgm:spPr/>
      <dgm:t>
        <a:bodyPr/>
        <a:lstStyle/>
        <a:p>
          <a:endParaRPr lang="ru-RU"/>
        </a:p>
      </dgm:t>
    </dgm:pt>
    <dgm:pt modelId="{3D884147-E7E5-469E-80D0-EFB6F5E8427A}">
      <dgm:prSet phldrT="[Текст]"/>
      <dgm:spPr/>
      <dgm:t>
        <a:bodyPr/>
        <a:lstStyle/>
        <a:p>
          <a:r>
            <a:rPr lang="ru-RU" dirty="0" smtClean="0"/>
            <a:t>Творческие средства (комплект «</a:t>
          </a:r>
          <a:r>
            <a:rPr lang="ru-RU" dirty="0" err="1" smtClean="0"/>
            <a:t>Геоконт</a:t>
          </a:r>
          <a:r>
            <a:rPr lang="ru-RU" dirty="0" smtClean="0"/>
            <a:t>», комплект «Игровой квадрат», «Прозрачные льдинки», «Математические корзинки», кораблики.</a:t>
          </a:r>
          <a:endParaRPr lang="ru-RU" dirty="0"/>
        </a:p>
      </dgm:t>
    </dgm:pt>
    <dgm:pt modelId="{60844573-483A-4E23-8BEC-03224E229648}" type="parTrans" cxnId="{DB0556F4-7F6F-4E2B-9981-3491B3CA7465}">
      <dgm:prSet/>
      <dgm:spPr/>
      <dgm:t>
        <a:bodyPr/>
        <a:lstStyle/>
        <a:p>
          <a:endParaRPr lang="ru-RU"/>
        </a:p>
      </dgm:t>
    </dgm:pt>
    <dgm:pt modelId="{32955406-6779-47FC-A36C-744707EFA5E3}" type="sibTrans" cxnId="{DB0556F4-7F6F-4E2B-9981-3491B3CA7465}">
      <dgm:prSet/>
      <dgm:spPr/>
      <dgm:t>
        <a:bodyPr/>
        <a:lstStyle/>
        <a:p>
          <a:endParaRPr lang="ru-RU"/>
        </a:p>
      </dgm:t>
    </dgm:pt>
    <dgm:pt modelId="{7D9FC0A0-9A84-4D5A-9C56-380E4137E59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Образные средства («Фиолетовый лес», сказочные персонажи)</a:t>
          </a:r>
          <a:endParaRPr lang="ru-RU" dirty="0"/>
        </a:p>
      </dgm:t>
    </dgm:pt>
    <dgm:pt modelId="{785591F3-CF55-4964-836B-E993D5993648}" type="sibTrans" cxnId="{3998F9A4-7807-4A6C-9608-7F85E556C828}">
      <dgm:prSet/>
      <dgm:spPr/>
      <dgm:t>
        <a:bodyPr/>
        <a:lstStyle/>
        <a:p>
          <a:endParaRPr lang="ru-RU"/>
        </a:p>
      </dgm:t>
    </dgm:pt>
    <dgm:pt modelId="{A7F512C8-B36C-47A8-97AB-E46820B43058}" type="parTrans" cxnId="{3998F9A4-7807-4A6C-9608-7F85E556C828}">
      <dgm:prSet/>
      <dgm:spPr/>
      <dgm:t>
        <a:bodyPr/>
        <a:lstStyle/>
        <a:p>
          <a:endParaRPr lang="ru-RU"/>
        </a:p>
      </dgm:t>
    </dgm:pt>
    <dgm:pt modelId="{CD7FFD87-91FA-4927-A209-0B63C488A71F}">
      <dgm:prSet/>
      <dgm:spPr/>
      <dgm:t>
        <a:bodyPr/>
        <a:lstStyle/>
        <a:p>
          <a:r>
            <a:rPr lang="ru-RU" dirty="0" smtClean="0"/>
            <a:t>Фронтальные игровые средства (</a:t>
          </a:r>
          <a:r>
            <a:rPr lang="ru-RU" dirty="0" err="1" smtClean="0"/>
            <a:t>коврограф</a:t>
          </a:r>
          <a:r>
            <a:rPr lang="ru-RU" dirty="0" smtClean="0"/>
            <a:t> «Ларчик» с приложениями)</a:t>
          </a:r>
          <a:endParaRPr lang="ru-RU" dirty="0"/>
        </a:p>
      </dgm:t>
    </dgm:pt>
    <dgm:pt modelId="{EAF4837B-D3F9-49C0-9D50-BDB93AF212AC}" type="parTrans" cxnId="{52DE08F7-64B4-4308-8055-DF82023AA5CD}">
      <dgm:prSet/>
      <dgm:spPr/>
      <dgm:t>
        <a:bodyPr/>
        <a:lstStyle/>
        <a:p>
          <a:endParaRPr lang="ru-RU"/>
        </a:p>
      </dgm:t>
    </dgm:pt>
    <dgm:pt modelId="{04863FEF-FABF-4106-8DB2-1476D1E912E9}" type="sibTrans" cxnId="{52DE08F7-64B4-4308-8055-DF82023AA5CD}">
      <dgm:prSet/>
      <dgm:spPr/>
      <dgm:t>
        <a:bodyPr/>
        <a:lstStyle/>
        <a:p>
          <a:endParaRPr lang="ru-RU"/>
        </a:p>
      </dgm:t>
    </dgm:pt>
    <dgm:pt modelId="{87B5013F-ECFF-4F0D-8ECD-5E02E6F17817}">
      <dgm:prSet phldrT="[Текст]" phldr="1"/>
      <dgm:spPr/>
      <dgm:t>
        <a:bodyPr/>
        <a:lstStyle/>
        <a:p>
          <a:endParaRPr lang="ru-RU" dirty="0"/>
        </a:p>
      </dgm:t>
    </dgm:pt>
    <dgm:pt modelId="{480A88A2-B05A-4A08-8021-587B03E0FD55}" type="sibTrans" cxnId="{53D6BD30-58C0-4A6A-BE68-F01F3857133D}">
      <dgm:prSet/>
      <dgm:spPr/>
      <dgm:t>
        <a:bodyPr/>
        <a:lstStyle/>
        <a:p>
          <a:endParaRPr lang="ru-RU"/>
        </a:p>
      </dgm:t>
    </dgm:pt>
    <dgm:pt modelId="{6601927C-8955-4F4F-B2B0-0024B0BC97C1}" type="parTrans" cxnId="{53D6BD30-58C0-4A6A-BE68-F01F3857133D}">
      <dgm:prSet/>
      <dgm:spPr/>
      <dgm:t>
        <a:bodyPr/>
        <a:lstStyle/>
        <a:p>
          <a:endParaRPr lang="ru-RU"/>
        </a:p>
      </dgm:t>
    </dgm:pt>
    <dgm:pt modelId="{0C7BF553-5EF1-4DA7-9EF7-CF4F8EBCD084}" type="pres">
      <dgm:prSet presAssocID="{65793058-BF76-4D91-8A56-F7AEF76EC52B}" presName="theList" presStyleCnt="0">
        <dgm:presLayoutVars>
          <dgm:dir/>
          <dgm:animLvl val="lvl"/>
          <dgm:resizeHandles val="exact"/>
        </dgm:presLayoutVars>
      </dgm:prSet>
      <dgm:spPr/>
    </dgm:pt>
    <dgm:pt modelId="{7D4F2136-6D1B-4486-A1DE-7E972CF4D08E}" type="pres">
      <dgm:prSet presAssocID="{39080C36-0EAF-46F3-8F1D-04418D3077F6}" presName="compNode" presStyleCnt="0"/>
      <dgm:spPr/>
    </dgm:pt>
    <dgm:pt modelId="{20ECFA0B-8543-423E-9294-A241A8478FE1}" type="pres">
      <dgm:prSet presAssocID="{39080C36-0EAF-46F3-8F1D-04418D3077F6}" presName="aNode" presStyleLbl="bgShp" presStyleIdx="0" presStyleCnt="3"/>
      <dgm:spPr/>
      <dgm:t>
        <a:bodyPr/>
        <a:lstStyle/>
        <a:p>
          <a:endParaRPr lang="ru-RU"/>
        </a:p>
      </dgm:t>
    </dgm:pt>
    <dgm:pt modelId="{C14998EB-9623-4245-9D7C-D9F85F730BF9}" type="pres">
      <dgm:prSet presAssocID="{39080C36-0EAF-46F3-8F1D-04418D3077F6}" presName="textNode" presStyleLbl="bgShp" presStyleIdx="0" presStyleCnt="3"/>
      <dgm:spPr/>
      <dgm:t>
        <a:bodyPr/>
        <a:lstStyle/>
        <a:p>
          <a:endParaRPr lang="ru-RU"/>
        </a:p>
      </dgm:t>
    </dgm:pt>
    <dgm:pt modelId="{27D4962B-F1B9-4FA8-B673-C96876C8E3E0}" type="pres">
      <dgm:prSet presAssocID="{39080C36-0EAF-46F3-8F1D-04418D3077F6}" presName="compChildNode" presStyleCnt="0"/>
      <dgm:spPr/>
    </dgm:pt>
    <dgm:pt modelId="{FB964C5F-DBBC-43F6-B1DE-2919612567DD}" type="pres">
      <dgm:prSet presAssocID="{39080C36-0EAF-46F3-8F1D-04418D3077F6}" presName="theInnerList" presStyleCnt="0"/>
      <dgm:spPr/>
    </dgm:pt>
    <dgm:pt modelId="{40B40DBD-981A-438C-A344-CC356EC3CBA4}" type="pres">
      <dgm:prSet presAssocID="{7D9FC0A0-9A84-4D5A-9C56-380E4137E59F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42A90-E9EB-41D8-9EDE-271DA526D1C1}" type="pres">
      <dgm:prSet presAssocID="{7D9FC0A0-9A84-4D5A-9C56-380E4137E59F}" presName="aSpace2" presStyleCnt="0"/>
      <dgm:spPr/>
    </dgm:pt>
    <dgm:pt modelId="{9369B6B0-3D6F-46E0-80B5-9F877F6CB94D}" type="pres">
      <dgm:prSet presAssocID="{3C761896-36AB-41EF-A726-517D03694B64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BB8C2-6943-474B-9F08-8B0EC37200C8}" type="pres">
      <dgm:prSet presAssocID="{39080C36-0EAF-46F3-8F1D-04418D3077F6}" presName="aSpace" presStyleCnt="0"/>
      <dgm:spPr/>
    </dgm:pt>
    <dgm:pt modelId="{7717394A-96DF-4167-97B3-42456DC0F26E}" type="pres">
      <dgm:prSet presAssocID="{87B5013F-ECFF-4F0D-8ECD-5E02E6F17817}" presName="compNode" presStyleCnt="0"/>
      <dgm:spPr/>
    </dgm:pt>
    <dgm:pt modelId="{DB7E9FD7-7A79-40DF-ABED-FD7E0D70FCAD}" type="pres">
      <dgm:prSet presAssocID="{87B5013F-ECFF-4F0D-8ECD-5E02E6F17817}" presName="aNode" presStyleLbl="bgShp" presStyleIdx="1" presStyleCnt="3"/>
      <dgm:spPr/>
      <dgm:t>
        <a:bodyPr/>
        <a:lstStyle/>
        <a:p>
          <a:endParaRPr lang="ru-RU"/>
        </a:p>
      </dgm:t>
    </dgm:pt>
    <dgm:pt modelId="{4982368E-9B85-4C84-A38A-A2D1D78844A7}" type="pres">
      <dgm:prSet presAssocID="{87B5013F-ECFF-4F0D-8ECD-5E02E6F17817}" presName="textNode" presStyleLbl="bgShp" presStyleIdx="1" presStyleCnt="3"/>
      <dgm:spPr/>
      <dgm:t>
        <a:bodyPr/>
        <a:lstStyle/>
        <a:p>
          <a:endParaRPr lang="ru-RU"/>
        </a:p>
      </dgm:t>
    </dgm:pt>
    <dgm:pt modelId="{88854F8F-C8C7-4AEE-BFDB-D50E68A00F5F}" type="pres">
      <dgm:prSet presAssocID="{87B5013F-ECFF-4F0D-8ECD-5E02E6F17817}" presName="compChildNode" presStyleCnt="0"/>
      <dgm:spPr/>
    </dgm:pt>
    <dgm:pt modelId="{CD44550F-857F-4545-A69A-5DD4EC2AD7F6}" type="pres">
      <dgm:prSet presAssocID="{87B5013F-ECFF-4F0D-8ECD-5E02E6F17817}" presName="theInnerList" presStyleCnt="0"/>
      <dgm:spPr/>
    </dgm:pt>
    <dgm:pt modelId="{7AA57264-50CD-45D3-AC74-FEDEA590ABBF}" type="pres">
      <dgm:prSet presAssocID="{1F97F20D-0C20-4D5B-95C9-27A7BFD222F3}" presName="childNode" presStyleLbl="node1" presStyleIdx="2" presStyleCnt="5" custLinFactNeighborX="2088" custLinFactNeighborY="-22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2B6F1-AB94-4352-811E-1A54288E5F95}" type="pres">
      <dgm:prSet presAssocID="{87B5013F-ECFF-4F0D-8ECD-5E02E6F17817}" presName="aSpace" presStyleCnt="0"/>
      <dgm:spPr/>
    </dgm:pt>
    <dgm:pt modelId="{95295D6B-A461-405D-974E-C62E2864537E}" type="pres">
      <dgm:prSet presAssocID="{70A96F45-57F6-4A01-B668-67AC475F0973}" presName="compNode" presStyleCnt="0"/>
      <dgm:spPr/>
    </dgm:pt>
    <dgm:pt modelId="{427F7EE3-2D6C-40FF-A6A1-A3218C985CEA}" type="pres">
      <dgm:prSet presAssocID="{70A96F45-57F6-4A01-B668-67AC475F0973}" presName="aNode" presStyleLbl="bgShp" presStyleIdx="2" presStyleCnt="3"/>
      <dgm:spPr/>
      <dgm:t>
        <a:bodyPr/>
        <a:lstStyle/>
        <a:p>
          <a:endParaRPr lang="ru-RU"/>
        </a:p>
      </dgm:t>
    </dgm:pt>
    <dgm:pt modelId="{39A42B30-0C5E-4824-971E-75FBCC36BA6A}" type="pres">
      <dgm:prSet presAssocID="{70A96F45-57F6-4A01-B668-67AC475F0973}" presName="textNode" presStyleLbl="bgShp" presStyleIdx="2" presStyleCnt="3"/>
      <dgm:spPr/>
      <dgm:t>
        <a:bodyPr/>
        <a:lstStyle/>
        <a:p>
          <a:endParaRPr lang="ru-RU"/>
        </a:p>
      </dgm:t>
    </dgm:pt>
    <dgm:pt modelId="{0CE6FA11-7EF4-4E30-84A1-FD4D58EAEBFF}" type="pres">
      <dgm:prSet presAssocID="{70A96F45-57F6-4A01-B668-67AC475F0973}" presName="compChildNode" presStyleCnt="0"/>
      <dgm:spPr/>
    </dgm:pt>
    <dgm:pt modelId="{9D5BA4E8-E63E-414C-A2F1-46847CC5A043}" type="pres">
      <dgm:prSet presAssocID="{70A96F45-57F6-4A01-B668-67AC475F0973}" presName="theInnerList" presStyleCnt="0"/>
      <dgm:spPr/>
    </dgm:pt>
    <dgm:pt modelId="{CDEE51C4-C1DC-492D-A757-AF0DEF310D50}" type="pres">
      <dgm:prSet presAssocID="{CD7FFD87-91FA-4927-A209-0B63C488A71F}" presName="childNode" presStyleLbl="node1" presStyleIdx="3" presStyleCnt="5" custScaleY="59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FFCE9-6B3C-422F-A117-39509E56A7F1}" type="pres">
      <dgm:prSet presAssocID="{CD7FFD87-91FA-4927-A209-0B63C488A71F}" presName="aSpace2" presStyleCnt="0"/>
      <dgm:spPr/>
    </dgm:pt>
    <dgm:pt modelId="{053D1467-F8EE-4572-AB7D-70B773EE2D55}" type="pres">
      <dgm:prSet presAssocID="{3D884147-E7E5-469E-80D0-EFB6F5E8427A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021CB33D-4001-461D-9519-D62182D040CD}" type="presOf" srcId="{70A96F45-57F6-4A01-B668-67AC475F0973}" destId="{39A42B30-0C5E-4824-971E-75FBCC36BA6A}" srcOrd="1" destOrd="0" presId="urn:microsoft.com/office/officeart/2005/8/layout/lProcess2"/>
    <dgm:cxn modelId="{3998F9A4-7807-4A6C-9608-7F85E556C828}" srcId="{39080C36-0EAF-46F3-8F1D-04418D3077F6}" destId="{7D9FC0A0-9A84-4D5A-9C56-380E4137E59F}" srcOrd="0" destOrd="0" parTransId="{A7F512C8-B36C-47A8-97AB-E46820B43058}" sibTransId="{785591F3-CF55-4964-836B-E993D5993648}"/>
    <dgm:cxn modelId="{8A19515C-B50F-495A-82AA-6CA9CC911252}" srcId="{87B5013F-ECFF-4F0D-8ECD-5E02E6F17817}" destId="{1F97F20D-0C20-4D5B-95C9-27A7BFD222F3}" srcOrd="0" destOrd="0" parTransId="{784B4B81-347A-468F-AF37-8364080C78D6}" sibTransId="{1F2663D4-ED29-4EB5-841F-DD068B052F35}"/>
    <dgm:cxn modelId="{FD75E040-9D15-45F6-BF7D-AE5367E74C9B}" type="presOf" srcId="{3D884147-E7E5-469E-80D0-EFB6F5E8427A}" destId="{053D1467-F8EE-4572-AB7D-70B773EE2D55}" srcOrd="0" destOrd="0" presId="urn:microsoft.com/office/officeart/2005/8/layout/lProcess2"/>
    <dgm:cxn modelId="{59FADD05-F014-4F33-BB3A-26010A3FB12D}" type="presOf" srcId="{87B5013F-ECFF-4F0D-8ECD-5E02E6F17817}" destId="{4982368E-9B85-4C84-A38A-A2D1D78844A7}" srcOrd="1" destOrd="0" presId="urn:microsoft.com/office/officeart/2005/8/layout/lProcess2"/>
    <dgm:cxn modelId="{7792131A-0D3D-4D48-814A-E08464498699}" type="presOf" srcId="{65793058-BF76-4D91-8A56-F7AEF76EC52B}" destId="{0C7BF553-5EF1-4DA7-9EF7-CF4F8EBCD084}" srcOrd="0" destOrd="0" presId="urn:microsoft.com/office/officeart/2005/8/layout/lProcess2"/>
    <dgm:cxn modelId="{08BB9C63-816F-4F46-B6DA-E613CE727033}" type="presOf" srcId="{87B5013F-ECFF-4F0D-8ECD-5E02E6F17817}" destId="{DB7E9FD7-7A79-40DF-ABED-FD7E0D70FCAD}" srcOrd="0" destOrd="0" presId="urn:microsoft.com/office/officeart/2005/8/layout/lProcess2"/>
    <dgm:cxn modelId="{68C33665-FC9C-4739-AFE0-A864C648CC78}" srcId="{65793058-BF76-4D91-8A56-F7AEF76EC52B}" destId="{39080C36-0EAF-46F3-8F1D-04418D3077F6}" srcOrd="0" destOrd="0" parTransId="{88F7184A-E499-4777-9B2F-77E88FDA21A1}" sibTransId="{7DCD8BD8-49A2-49EE-BB8E-0AD62EE792E1}"/>
    <dgm:cxn modelId="{202D5113-A18F-4B8E-BAB0-3549AA200AF9}" srcId="{39080C36-0EAF-46F3-8F1D-04418D3077F6}" destId="{3C761896-36AB-41EF-A726-517D03694B64}" srcOrd="1" destOrd="0" parTransId="{D396CAF8-C229-470B-8619-47F898C13E4A}" sibTransId="{CAB02150-A493-4674-8D25-4C2F606B6B86}"/>
    <dgm:cxn modelId="{8AB4DD57-4BAA-472D-8B2E-4A9C3FF030B2}" type="presOf" srcId="{7D9FC0A0-9A84-4D5A-9C56-380E4137E59F}" destId="{40B40DBD-981A-438C-A344-CC356EC3CBA4}" srcOrd="0" destOrd="0" presId="urn:microsoft.com/office/officeart/2005/8/layout/lProcess2"/>
    <dgm:cxn modelId="{4CD7CFD0-22DA-4CD5-8AC0-0A82DE4B1039}" type="presOf" srcId="{1F97F20D-0C20-4D5B-95C9-27A7BFD222F3}" destId="{7AA57264-50CD-45D3-AC74-FEDEA590ABBF}" srcOrd="0" destOrd="0" presId="urn:microsoft.com/office/officeart/2005/8/layout/lProcess2"/>
    <dgm:cxn modelId="{D488AD3F-620D-4BE3-BF18-95E30698605E}" type="presOf" srcId="{39080C36-0EAF-46F3-8F1D-04418D3077F6}" destId="{C14998EB-9623-4245-9D7C-D9F85F730BF9}" srcOrd="1" destOrd="0" presId="urn:microsoft.com/office/officeart/2005/8/layout/lProcess2"/>
    <dgm:cxn modelId="{25A834C5-FB57-44DC-B64A-670A81A8D676}" type="presOf" srcId="{70A96F45-57F6-4A01-B668-67AC475F0973}" destId="{427F7EE3-2D6C-40FF-A6A1-A3218C985CEA}" srcOrd="0" destOrd="0" presId="urn:microsoft.com/office/officeart/2005/8/layout/lProcess2"/>
    <dgm:cxn modelId="{DB0556F4-7F6F-4E2B-9981-3491B3CA7465}" srcId="{70A96F45-57F6-4A01-B668-67AC475F0973}" destId="{3D884147-E7E5-469E-80D0-EFB6F5E8427A}" srcOrd="1" destOrd="0" parTransId="{60844573-483A-4E23-8BEC-03224E229648}" sibTransId="{32955406-6779-47FC-A36C-744707EFA5E3}"/>
    <dgm:cxn modelId="{DA3B0B1E-B6E1-4637-964E-7C51D6AD196A}" type="presOf" srcId="{3C761896-36AB-41EF-A726-517D03694B64}" destId="{9369B6B0-3D6F-46E0-80B5-9F877F6CB94D}" srcOrd="0" destOrd="0" presId="urn:microsoft.com/office/officeart/2005/8/layout/lProcess2"/>
    <dgm:cxn modelId="{E5292522-045F-4B7B-B020-10243575EC19}" srcId="{65793058-BF76-4D91-8A56-F7AEF76EC52B}" destId="{70A96F45-57F6-4A01-B668-67AC475F0973}" srcOrd="2" destOrd="0" parTransId="{7190FD65-2A5C-4218-9D88-B135A73FD563}" sibTransId="{0BB0D94A-FF5A-4291-985A-87F0C6B4DA90}"/>
    <dgm:cxn modelId="{52DE08F7-64B4-4308-8055-DF82023AA5CD}" srcId="{70A96F45-57F6-4A01-B668-67AC475F0973}" destId="{CD7FFD87-91FA-4927-A209-0B63C488A71F}" srcOrd="0" destOrd="0" parTransId="{EAF4837B-D3F9-49C0-9D50-BDB93AF212AC}" sibTransId="{04863FEF-FABF-4106-8DB2-1476D1E912E9}"/>
    <dgm:cxn modelId="{29F0F228-A02E-4F96-BC5F-679B49E8429B}" type="presOf" srcId="{39080C36-0EAF-46F3-8F1D-04418D3077F6}" destId="{20ECFA0B-8543-423E-9294-A241A8478FE1}" srcOrd="0" destOrd="0" presId="urn:microsoft.com/office/officeart/2005/8/layout/lProcess2"/>
    <dgm:cxn modelId="{651FCB55-EC07-4C45-98A3-32D118503711}" type="presOf" srcId="{CD7FFD87-91FA-4927-A209-0B63C488A71F}" destId="{CDEE51C4-C1DC-492D-A757-AF0DEF310D50}" srcOrd="0" destOrd="0" presId="urn:microsoft.com/office/officeart/2005/8/layout/lProcess2"/>
    <dgm:cxn modelId="{53D6BD30-58C0-4A6A-BE68-F01F3857133D}" srcId="{65793058-BF76-4D91-8A56-F7AEF76EC52B}" destId="{87B5013F-ECFF-4F0D-8ECD-5E02E6F17817}" srcOrd="1" destOrd="0" parTransId="{6601927C-8955-4F4F-B2B0-0024B0BC97C1}" sibTransId="{480A88A2-B05A-4A08-8021-587B03E0FD55}"/>
    <dgm:cxn modelId="{F1D2B409-54AA-4015-A2B8-F60CB10320CC}" type="presParOf" srcId="{0C7BF553-5EF1-4DA7-9EF7-CF4F8EBCD084}" destId="{7D4F2136-6D1B-4486-A1DE-7E972CF4D08E}" srcOrd="0" destOrd="0" presId="urn:microsoft.com/office/officeart/2005/8/layout/lProcess2"/>
    <dgm:cxn modelId="{E49820EC-7825-49F0-B49F-33DE0169F967}" type="presParOf" srcId="{7D4F2136-6D1B-4486-A1DE-7E972CF4D08E}" destId="{20ECFA0B-8543-423E-9294-A241A8478FE1}" srcOrd="0" destOrd="0" presId="urn:microsoft.com/office/officeart/2005/8/layout/lProcess2"/>
    <dgm:cxn modelId="{E7346C4B-32E2-4DA6-AC83-568162897F4F}" type="presParOf" srcId="{7D4F2136-6D1B-4486-A1DE-7E972CF4D08E}" destId="{C14998EB-9623-4245-9D7C-D9F85F730BF9}" srcOrd="1" destOrd="0" presId="urn:microsoft.com/office/officeart/2005/8/layout/lProcess2"/>
    <dgm:cxn modelId="{5AA467E5-B649-446D-A91F-EFA4736686CD}" type="presParOf" srcId="{7D4F2136-6D1B-4486-A1DE-7E972CF4D08E}" destId="{27D4962B-F1B9-4FA8-B673-C96876C8E3E0}" srcOrd="2" destOrd="0" presId="urn:microsoft.com/office/officeart/2005/8/layout/lProcess2"/>
    <dgm:cxn modelId="{3F64AE76-3C3F-48F2-8825-10F3D27CDB19}" type="presParOf" srcId="{27D4962B-F1B9-4FA8-B673-C96876C8E3E0}" destId="{FB964C5F-DBBC-43F6-B1DE-2919612567DD}" srcOrd="0" destOrd="0" presId="urn:microsoft.com/office/officeart/2005/8/layout/lProcess2"/>
    <dgm:cxn modelId="{EFFD36CB-F906-4C85-8B71-A024BC9147FE}" type="presParOf" srcId="{FB964C5F-DBBC-43F6-B1DE-2919612567DD}" destId="{40B40DBD-981A-438C-A344-CC356EC3CBA4}" srcOrd="0" destOrd="0" presId="urn:microsoft.com/office/officeart/2005/8/layout/lProcess2"/>
    <dgm:cxn modelId="{1F7773E4-E5A2-449E-A4EE-DDE5C0A63FD4}" type="presParOf" srcId="{FB964C5F-DBBC-43F6-B1DE-2919612567DD}" destId="{48E42A90-E9EB-41D8-9EDE-271DA526D1C1}" srcOrd="1" destOrd="0" presId="urn:microsoft.com/office/officeart/2005/8/layout/lProcess2"/>
    <dgm:cxn modelId="{9043DE41-ADAB-4894-A277-2A17B013B92D}" type="presParOf" srcId="{FB964C5F-DBBC-43F6-B1DE-2919612567DD}" destId="{9369B6B0-3D6F-46E0-80B5-9F877F6CB94D}" srcOrd="2" destOrd="0" presId="urn:microsoft.com/office/officeart/2005/8/layout/lProcess2"/>
    <dgm:cxn modelId="{61CA0DC0-8A74-4884-91BE-51E895CEF76C}" type="presParOf" srcId="{0C7BF553-5EF1-4DA7-9EF7-CF4F8EBCD084}" destId="{633BB8C2-6943-474B-9F08-8B0EC37200C8}" srcOrd="1" destOrd="0" presId="urn:microsoft.com/office/officeart/2005/8/layout/lProcess2"/>
    <dgm:cxn modelId="{66BA5153-3B80-44DD-83D3-0F87E0360DE4}" type="presParOf" srcId="{0C7BF553-5EF1-4DA7-9EF7-CF4F8EBCD084}" destId="{7717394A-96DF-4167-97B3-42456DC0F26E}" srcOrd="2" destOrd="0" presId="urn:microsoft.com/office/officeart/2005/8/layout/lProcess2"/>
    <dgm:cxn modelId="{ED0D0739-BFA0-49F1-8FB5-84BF0BCB68DE}" type="presParOf" srcId="{7717394A-96DF-4167-97B3-42456DC0F26E}" destId="{DB7E9FD7-7A79-40DF-ABED-FD7E0D70FCAD}" srcOrd="0" destOrd="0" presId="urn:microsoft.com/office/officeart/2005/8/layout/lProcess2"/>
    <dgm:cxn modelId="{747C61E5-E3D6-481C-A0B9-44C7EB824FEE}" type="presParOf" srcId="{7717394A-96DF-4167-97B3-42456DC0F26E}" destId="{4982368E-9B85-4C84-A38A-A2D1D78844A7}" srcOrd="1" destOrd="0" presId="urn:microsoft.com/office/officeart/2005/8/layout/lProcess2"/>
    <dgm:cxn modelId="{1757E003-95CC-4802-9CCE-0156BA238834}" type="presParOf" srcId="{7717394A-96DF-4167-97B3-42456DC0F26E}" destId="{88854F8F-C8C7-4AEE-BFDB-D50E68A00F5F}" srcOrd="2" destOrd="0" presId="urn:microsoft.com/office/officeart/2005/8/layout/lProcess2"/>
    <dgm:cxn modelId="{8CEB701A-8CA9-4E7C-B046-770AA313D4D7}" type="presParOf" srcId="{88854F8F-C8C7-4AEE-BFDB-D50E68A00F5F}" destId="{CD44550F-857F-4545-A69A-5DD4EC2AD7F6}" srcOrd="0" destOrd="0" presId="urn:microsoft.com/office/officeart/2005/8/layout/lProcess2"/>
    <dgm:cxn modelId="{4C4CA809-871C-4FED-BBB3-73DEDB330E7C}" type="presParOf" srcId="{CD44550F-857F-4545-A69A-5DD4EC2AD7F6}" destId="{7AA57264-50CD-45D3-AC74-FEDEA590ABBF}" srcOrd="0" destOrd="0" presId="urn:microsoft.com/office/officeart/2005/8/layout/lProcess2"/>
    <dgm:cxn modelId="{E15D3A74-A8C1-432E-982A-E5F846F1F355}" type="presParOf" srcId="{0C7BF553-5EF1-4DA7-9EF7-CF4F8EBCD084}" destId="{6CB2B6F1-AB94-4352-811E-1A54288E5F95}" srcOrd="3" destOrd="0" presId="urn:microsoft.com/office/officeart/2005/8/layout/lProcess2"/>
    <dgm:cxn modelId="{0BD9D496-0315-4E05-98EF-B76FE61E6EE7}" type="presParOf" srcId="{0C7BF553-5EF1-4DA7-9EF7-CF4F8EBCD084}" destId="{95295D6B-A461-405D-974E-C62E2864537E}" srcOrd="4" destOrd="0" presId="urn:microsoft.com/office/officeart/2005/8/layout/lProcess2"/>
    <dgm:cxn modelId="{89003762-4CDF-4226-B0FE-B61EFB168E44}" type="presParOf" srcId="{95295D6B-A461-405D-974E-C62E2864537E}" destId="{427F7EE3-2D6C-40FF-A6A1-A3218C985CEA}" srcOrd="0" destOrd="0" presId="urn:microsoft.com/office/officeart/2005/8/layout/lProcess2"/>
    <dgm:cxn modelId="{EEDAB772-A49D-4361-9C9B-3CABEE30082A}" type="presParOf" srcId="{95295D6B-A461-405D-974E-C62E2864537E}" destId="{39A42B30-0C5E-4824-971E-75FBCC36BA6A}" srcOrd="1" destOrd="0" presId="urn:microsoft.com/office/officeart/2005/8/layout/lProcess2"/>
    <dgm:cxn modelId="{3E73BF0E-BAB2-485E-8FAE-8F4396D941FD}" type="presParOf" srcId="{95295D6B-A461-405D-974E-C62E2864537E}" destId="{0CE6FA11-7EF4-4E30-84A1-FD4D58EAEBFF}" srcOrd="2" destOrd="0" presId="urn:microsoft.com/office/officeart/2005/8/layout/lProcess2"/>
    <dgm:cxn modelId="{4EC109ED-1015-4D73-BE31-86E625EC7171}" type="presParOf" srcId="{0CE6FA11-7EF4-4E30-84A1-FD4D58EAEBFF}" destId="{9D5BA4E8-E63E-414C-A2F1-46847CC5A043}" srcOrd="0" destOrd="0" presId="urn:microsoft.com/office/officeart/2005/8/layout/lProcess2"/>
    <dgm:cxn modelId="{A4592B40-AC0D-49C4-8926-8DE5E37F72B0}" type="presParOf" srcId="{9D5BA4E8-E63E-414C-A2F1-46847CC5A043}" destId="{CDEE51C4-C1DC-492D-A757-AF0DEF310D50}" srcOrd="0" destOrd="0" presId="urn:microsoft.com/office/officeart/2005/8/layout/lProcess2"/>
    <dgm:cxn modelId="{F6883BD3-AE2F-4F5F-8C72-A33F4F7EA07C}" type="presParOf" srcId="{9D5BA4E8-E63E-414C-A2F1-46847CC5A043}" destId="{C7FFFCE9-6B3C-422F-A117-39509E56A7F1}" srcOrd="1" destOrd="0" presId="urn:microsoft.com/office/officeart/2005/8/layout/lProcess2"/>
    <dgm:cxn modelId="{DA09330F-2237-4DD2-B292-2FC6E49CDBE0}" type="presParOf" srcId="{9D5BA4E8-E63E-414C-A2F1-46847CC5A043}" destId="{053D1467-F8EE-4572-AB7D-70B773EE2D5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CFA0B-8543-423E-9294-A241A8478FE1}">
      <dsp:nvSpPr>
        <dsp:cNvPr id="0" name=""/>
        <dsp:cNvSpPr/>
      </dsp:nvSpPr>
      <dsp:spPr>
        <a:xfrm>
          <a:off x="1283" y="0"/>
          <a:ext cx="3337470" cy="42228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3" y="0"/>
        <a:ext cx="3337470" cy="1266859"/>
      </dsp:txXfrm>
    </dsp:sp>
    <dsp:sp modelId="{40B40DBD-981A-438C-A344-CC356EC3CBA4}">
      <dsp:nvSpPr>
        <dsp:cNvPr id="0" name=""/>
        <dsp:cNvSpPr/>
      </dsp:nvSpPr>
      <dsp:spPr>
        <a:xfrm>
          <a:off x="335030" y="1268096"/>
          <a:ext cx="2669976" cy="1273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Образные средства («Фиолетовый лес», сказочные персонажи)</a:t>
          </a:r>
          <a:endParaRPr lang="ru-RU" sz="1500" kern="1200" dirty="0"/>
        </a:p>
      </dsp:txBody>
      <dsp:txXfrm>
        <a:off x="372322" y="1305388"/>
        <a:ext cx="2595392" cy="1198667"/>
      </dsp:txXfrm>
    </dsp:sp>
    <dsp:sp modelId="{9369B6B0-3D6F-46E0-80B5-9F877F6CB94D}">
      <dsp:nvSpPr>
        <dsp:cNvPr id="0" name=""/>
        <dsp:cNvSpPr/>
      </dsp:nvSpPr>
      <dsp:spPr>
        <a:xfrm>
          <a:off x="335030" y="2737233"/>
          <a:ext cx="2669976" cy="1273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Графические средства («</a:t>
          </a:r>
          <a:r>
            <a:rPr lang="ru-RU" sz="1500" kern="1200" dirty="0" err="1" smtClean="0"/>
            <a:t>Игровизор</a:t>
          </a:r>
          <a:r>
            <a:rPr lang="ru-RU" sz="1500" kern="1200" dirty="0" smtClean="0"/>
            <a:t>», альбомы, трафареты)</a:t>
          </a:r>
          <a:endParaRPr lang="ru-RU" sz="1500" kern="1200" dirty="0"/>
        </a:p>
      </dsp:txBody>
      <dsp:txXfrm>
        <a:off x="372322" y="2774525"/>
        <a:ext cx="2595392" cy="1198667"/>
      </dsp:txXfrm>
    </dsp:sp>
    <dsp:sp modelId="{DB7E9FD7-7A79-40DF-ABED-FD7E0D70FCAD}">
      <dsp:nvSpPr>
        <dsp:cNvPr id="0" name=""/>
        <dsp:cNvSpPr/>
      </dsp:nvSpPr>
      <dsp:spPr>
        <a:xfrm>
          <a:off x="3589064" y="0"/>
          <a:ext cx="3337470" cy="42228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3589064" y="0"/>
        <a:ext cx="3337470" cy="1266859"/>
      </dsp:txXfrm>
    </dsp:sp>
    <dsp:sp modelId="{7AA57264-50CD-45D3-AC74-FEDEA590ABBF}">
      <dsp:nvSpPr>
        <dsp:cNvPr id="0" name=""/>
        <dsp:cNvSpPr/>
      </dsp:nvSpPr>
      <dsp:spPr>
        <a:xfrm>
          <a:off x="3978560" y="653547"/>
          <a:ext cx="2669976" cy="2744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14300" rIns="1524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endParaRPr lang="ru-RU" sz="6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6761" y="731748"/>
        <a:ext cx="2513574" cy="2588460"/>
      </dsp:txXfrm>
    </dsp:sp>
    <dsp:sp modelId="{427F7EE3-2D6C-40FF-A6A1-A3218C985CEA}">
      <dsp:nvSpPr>
        <dsp:cNvPr id="0" name=""/>
        <dsp:cNvSpPr/>
      </dsp:nvSpPr>
      <dsp:spPr>
        <a:xfrm>
          <a:off x="7176845" y="0"/>
          <a:ext cx="3337470" cy="42228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7176845" y="0"/>
        <a:ext cx="3337470" cy="1266859"/>
      </dsp:txXfrm>
    </dsp:sp>
    <dsp:sp modelId="{CDEE51C4-C1DC-492D-A757-AF0DEF310D50}">
      <dsp:nvSpPr>
        <dsp:cNvPr id="0" name=""/>
        <dsp:cNvSpPr/>
      </dsp:nvSpPr>
      <dsp:spPr>
        <a:xfrm>
          <a:off x="7510592" y="1266889"/>
          <a:ext cx="2669976" cy="938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Фронтальные игровые средства (</a:t>
          </a:r>
          <a:r>
            <a:rPr lang="ru-RU" sz="1500" kern="1200" dirty="0" err="1" smtClean="0"/>
            <a:t>коврограф</a:t>
          </a:r>
          <a:r>
            <a:rPr lang="ru-RU" sz="1500" kern="1200" dirty="0" smtClean="0"/>
            <a:t> «Ларчик» с приложениями)</a:t>
          </a:r>
          <a:endParaRPr lang="ru-RU" sz="1500" kern="1200" dirty="0"/>
        </a:p>
      </dsp:txBody>
      <dsp:txXfrm>
        <a:off x="7538081" y="1294378"/>
        <a:ext cx="2614998" cy="883559"/>
      </dsp:txXfrm>
    </dsp:sp>
    <dsp:sp modelId="{053D1467-F8EE-4572-AB7D-70B773EE2D55}">
      <dsp:nvSpPr>
        <dsp:cNvPr id="0" name=""/>
        <dsp:cNvSpPr/>
      </dsp:nvSpPr>
      <dsp:spPr>
        <a:xfrm>
          <a:off x="7510592" y="2446262"/>
          <a:ext cx="2669976" cy="1565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Творческие средства (комплект «</a:t>
          </a:r>
          <a:r>
            <a:rPr lang="ru-RU" sz="1500" kern="1200" dirty="0" err="1" smtClean="0"/>
            <a:t>Геоконт</a:t>
          </a:r>
          <a:r>
            <a:rPr lang="ru-RU" sz="1500" kern="1200" dirty="0" smtClean="0"/>
            <a:t>», комплект «Игровой квадрат», «Прозрачные льдинки», «Математические корзинки», кораблики.</a:t>
          </a:r>
          <a:endParaRPr lang="ru-RU" sz="1500" kern="1200" dirty="0"/>
        </a:p>
      </dsp:txBody>
      <dsp:txXfrm>
        <a:off x="7556442" y="2492112"/>
        <a:ext cx="2578276" cy="1473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17890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55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649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2212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549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595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7130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808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971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93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85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019D-F585-4C24-9A38-E4238F8C9956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018E0-739E-46D5-B602-A1C6D6DD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32792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Реализация дополнительной образовательной программы</a:t>
            </a:r>
            <a:br>
              <a:rPr lang="ru-RU" sz="4000" b="1" dirty="0" smtClean="0"/>
            </a:br>
            <a:r>
              <a:rPr lang="ru-RU" sz="4000" b="1" dirty="0" smtClean="0"/>
              <a:t>с использованием технологий </a:t>
            </a:r>
            <a:br>
              <a:rPr lang="ru-RU" sz="4000" b="1" dirty="0" smtClean="0"/>
            </a:br>
            <a:r>
              <a:rPr lang="ru-RU" sz="4000" b="1" dirty="0" smtClean="0"/>
              <a:t>«Сказочные лабиринты игры». 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92289"/>
            <a:ext cx="9144000" cy="992265"/>
          </a:xfrm>
        </p:spPr>
        <p:txBody>
          <a:bodyPr/>
          <a:lstStyle/>
          <a:p>
            <a:r>
              <a:rPr lang="ru-RU" dirty="0" smtClean="0"/>
              <a:t>Матвеева А.Ф., МАДОУ «Детский сад № 404»</a:t>
            </a:r>
          </a:p>
          <a:p>
            <a:r>
              <a:rPr lang="ru-RU" dirty="0" smtClean="0"/>
              <a:t>(ул. </a:t>
            </a:r>
            <a:r>
              <a:rPr lang="ru-RU" dirty="0" err="1" smtClean="0"/>
              <a:t>Дедюкина</a:t>
            </a:r>
            <a:r>
              <a:rPr lang="ru-RU" dirty="0" smtClean="0"/>
              <a:t>, 6а)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39167" l="34667" r="73500">
                        <a14:foregroundMark x1="61833" y1="18167" x2="61833" y2="18167"/>
                        <a14:foregroundMark x1="66667" y1="23000" x2="66667" y2="23000"/>
                        <a14:foregroundMark x1="58833" y1="31500" x2="58833" y2="31500"/>
                        <a14:foregroundMark x1="57833" y1="33167" x2="57833" y2="33167"/>
                        <a14:foregroundMark x1="56833" y1="33500" x2="56833" y2="33500"/>
                        <a14:foregroundMark x1="56167" y1="33500" x2="56167" y2="33500"/>
                        <a14:foregroundMark x1="55167" y1="33333" x2="55167" y2="33333"/>
                        <a14:foregroundMark x1="57500" y1="33333" x2="57500" y2="33333"/>
                        <a14:foregroundMark x1="59667" y1="33000" x2="59667" y2="33000"/>
                        <a14:foregroundMark x1="62000" y1="32500" x2="62000" y2="32500"/>
                        <a14:foregroundMark x1="63167" y1="32500" x2="63167" y2="32500"/>
                        <a14:foregroundMark x1="65333" y1="33333" x2="65333" y2="33333"/>
                        <a14:foregroundMark x1="53500" y1="33333" x2="53500" y2="33333"/>
                      </a14:backgroundRemoval>
                    </a14:imgEffect>
                    <a14:imgEffect>
                      <a14:sharpenSoften amount="33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rcRect l="33284" r="23204" b="58488"/>
          <a:stretch/>
        </p:blipFill>
        <p:spPr>
          <a:xfrm>
            <a:off x="4716966" y="2467208"/>
            <a:ext cx="2832409" cy="2702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381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9950" y="649582"/>
            <a:ext cx="10515600" cy="5659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Развитие познавательных способностей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622" y="3126833"/>
            <a:ext cx="4906536" cy="226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2836" y="3126832"/>
            <a:ext cx="4906535" cy="226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56" y="1806496"/>
            <a:ext cx="4660258" cy="490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00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979" y="733117"/>
            <a:ext cx="10515600" cy="4661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8145" y="1471962"/>
            <a:ext cx="9311269" cy="49176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Положительная динамика в освоении задач Программы;</a:t>
            </a:r>
          </a:p>
          <a:p>
            <a:pPr marL="0" indent="0">
              <a:buNone/>
            </a:pPr>
            <a:r>
              <a:rPr lang="ru-RU" dirty="0" smtClean="0"/>
              <a:t>   участие в мероприятиях в рамках ГМО:</a:t>
            </a:r>
          </a:p>
          <a:p>
            <a:r>
              <a:rPr lang="ru-RU" dirty="0" smtClean="0"/>
              <a:t>Фестивале-конкурсе «Я играю в игры </a:t>
            </a:r>
            <a:r>
              <a:rPr lang="ru-RU" dirty="0" err="1" smtClean="0"/>
              <a:t>В.Воскобовича</a:t>
            </a:r>
            <a:r>
              <a:rPr lang="ru-RU" dirty="0" smtClean="0"/>
              <a:t>» (Диплом 3-й степени в номинации «Мои первые игры»;</a:t>
            </a:r>
          </a:p>
          <a:p>
            <a:r>
              <a:rPr lang="ru-RU" dirty="0" smtClean="0"/>
              <a:t>фестивале педагогических находок в «Сказочных лабиринтах игры» (сертификат);</a:t>
            </a:r>
          </a:p>
          <a:p>
            <a:r>
              <a:rPr lang="ru-RU" dirty="0" smtClean="0"/>
              <a:t>Мастер-класс «Развивающая предметно-пространственная среда «Фиолетовый лес» </a:t>
            </a:r>
            <a:r>
              <a:rPr lang="ru-RU" dirty="0" err="1" smtClean="0"/>
              <a:t>г.Новосибирск</a:t>
            </a:r>
            <a:r>
              <a:rPr lang="ru-RU" dirty="0" smtClean="0"/>
              <a:t> (сертификат);</a:t>
            </a:r>
          </a:p>
          <a:p>
            <a:r>
              <a:rPr lang="ru-RU" dirty="0" smtClean="0"/>
              <a:t>Участие в рабочей группе ГМО по созданию картотеки игр для </a:t>
            </a:r>
            <a:r>
              <a:rPr lang="ru-RU" dirty="0" err="1" smtClean="0"/>
              <a:t>Миниларчика</a:t>
            </a:r>
            <a:r>
              <a:rPr lang="ru-RU" dirty="0" smtClean="0"/>
              <a:t> для детей младшего возраста;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705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713" y="635619"/>
            <a:ext cx="10515600" cy="5170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6994" y="1137424"/>
            <a:ext cx="10026805" cy="5512758"/>
          </a:xfrm>
        </p:spPr>
        <p:txBody>
          <a:bodyPr/>
          <a:lstStyle/>
          <a:p>
            <a:r>
              <a:rPr lang="ru-RU" dirty="0" smtClean="0"/>
              <a:t>участие в онлайн игре с командой детей старшего возраста </a:t>
            </a:r>
          </a:p>
          <a:p>
            <a:pPr marL="0" indent="0">
              <a:buNone/>
            </a:pPr>
            <a:r>
              <a:rPr lang="ru-RU" dirty="0" smtClean="0"/>
              <a:t>(2-е место)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50" y="2213748"/>
            <a:ext cx="8359562" cy="443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2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819" y="6369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Всегда ли вам удаётся заинтересовать ребёнка?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58" y="1962488"/>
            <a:ext cx="7291884" cy="43460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5933" y="5520964"/>
            <a:ext cx="69472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Самый эффективный способ познания мира ребенком – игра.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82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805" y="1130769"/>
            <a:ext cx="10515600" cy="10102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«Сказочные лабиринты игры» – построение образовательного процесса в игре.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34" l="9887" r="89789">
                        <a14:foregroundMark x1="42626" y1="22042" x2="42626" y2="22042"/>
                        <a14:foregroundMark x1="48784" y1="23015" x2="48784" y2="23015"/>
                        <a14:foregroundMark x1="46191" y1="22528" x2="46191" y2="22528"/>
                        <a14:foregroundMark x1="47164" y1="22042" x2="47164" y2="22042"/>
                        <a14:foregroundMark x1="44733" y1="22204" x2="44733" y2="22204"/>
                        <a14:foregroundMark x1="44246" y1="22366" x2="44246" y2="22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3157" y="2566639"/>
            <a:ext cx="4347233" cy="434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36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078" y="535259"/>
            <a:ext cx="9725722" cy="1155429"/>
          </a:xfrm>
        </p:spPr>
        <p:txBody>
          <a:bodyPr/>
          <a:lstStyle/>
          <a:p>
            <a:r>
              <a:rPr lang="ru-RU" b="1" dirty="0" smtClean="0"/>
              <a:t>Особенности: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8078" y="1825625"/>
            <a:ext cx="8508381" cy="4351338"/>
          </a:xfrm>
        </p:spPr>
        <p:txBody>
          <a:bodyPr/>
          <a:lstStyle/>
          <a:p>
            <a:r>
              <a:rPr lang="ru-RU" dirty="0" smtClean="0"/>
              <a:t>многофункциональность развивающих игр;</a:t>
            </a:r>
          </a:p>
          <a:p>
            <a:r>
              <a:rPr lang="ru-RU" dirty="0"/>
              <a:t>в</a:t>
            </a:r>
            <a:r>
              <a:rPr lang="ru-RU" dirty="0" smtClean="0"/>
              <a:t>ариативность;</a:t>
            </a:r>
          </a:p>
          <a:p>
            <a:r>
              <a:rPr lang="ru-RU" dirty="0" smtClean="0"/>
              <a:t>сказочность;</a:t>
            </a:r>
          </a:p>
          <a:p>
            <a:r>
              <a:rPr lang="ru-RU" dirty="0"/>
              <a:t>в</a:t>
            </a:r>
            <a:r>
              <a:rPr lang="ru-RU" dirty="0" smtClean="0"/>
              <a:t>заимосвязь развивающих пособий;</a:t>
            </a:r>
          </a:p>
          <a:p>
            <a:r>
              <a:rPr lang="ru-RU" dirty="0" err="1"/>
              <a:t>п</a:t>
            </a:r>
            <a:r>
              <a:rPr lang="ru-RU" dirty="0" err="1" smtClean="0"/>
              <a:t>оэтапность</a:t>
            </a:r>
            <a:r>
              <a:rPr lang="ru-RU" dirty="0" smtClean="0"/>
              <a:t>;</a:t>
            </a:r>
          </a:p>
          <a:p>
            <a:r>
              <a:rPr lang="ru-RU" dirty="0"/>
              <a:t>т</a:t>
            </a:r>
            <a:r>
              <a:rPr lang="ru-RU" dirty="0" smtClean="0"/>
              <a:t>ворческий потенциал каждой игры;</a:t>
            </a:r>
          </a:p>
          <a:p>
            <a:r>
              <a:rPr lang="ru-RU" dirty="0" smtClean="0"/>
              <a:t>Игра с «открытым кодом».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56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15" y="802495"/>
            <a:ext cx="9967331" cy="132556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учебного года велась кружковая деятельность в рамках Дополнительная Образования по развитию интеллектуально-творческих способностей, а также познавательных процессов у детей 3-4-х и 4-5-ти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игр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В.Воскобовича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723708"/>
              </p:ext>
            </p:extLst>
          </p:nvPr>
        </p:nvGraphicFramePr>
        <p:xfrm>
          <a:off x="838200" y="2128058"/>
          <a:ext cx="10515600" cy="42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право 6"/>
          <p:cNvSpPr/>
          <p:nvPr/>
        </p:nvSpPr>
        <p:spPr>
          <a:xfrm rot="282639">
            <a:off x="7441030" y="3877803"/>
            <a:ext cx="925551" cy="245326"/>
          </a:xfrm>
          <a:prstGeom prst="rightArrow">
            <a:avLst/>
          </a:prstGeom>
          <a:solidFill>
            <a:srgbClr val="D66F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303591">
            <a:off x="7416030" y="4857895"/>
            <a:ext cx="1092106" cy="210833"/>
          </a:xfrm>
          <a:prstGeom prst="rightArrow">
            <a:avLst/>
          </a:prstGeom>
          <a:solidFill>
            <a:srgbClr val="D66F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906757">
            <a:off x="3687263" y="5019940"/>
            <a:ext cx="1188967" cy="211347"/>
          </a:xfrm>
          <a:prstGeom prst="rightArrow">
            <a:avLst/>
          </a:prstGeom>
          <a:solidFill>
            <a:srgbClr val="D66F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485299">
            <a:off x="3839735" y="3914078"/>
            <a:ext cx="925551" cy="245326"/>
          </a:xfrm>
          <a:prstGeom prst="rightArrow">
            <a:avLst/>
          </a:prstGeom>
          <a:solidFill>
            <a:srgbClr val="D66F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75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526" y="565847"/>
            <a:ext cx="10515600" cy="1325563"/>
          </a:xfrm>
        </p:spPr>
        <p:txBody>
          <a:bodyPr/>
          <a:lstStyle/>
          <a:p>
            <a:r>
              <a:rPr lang="ru-RU" b="1" dirty="0" smtClean="0"/>
              <a:t>Развитие познавательных способностей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5775" y="1690688"/>
            <a:ext cx="9993351" cy="48079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Сенсорное развитие (восприятие: форма, цвет, размер)</a:t>
            </a:r>
            <a:endParaRPr lang="ru-RU" dirty="0"/>
          </a:p>
        </p:txBody>
      </p:sp>
      <p:pic>
        <p:nvPicPr>
          <p:cNvPr id="8" name="Рисунок 7" descr="C:\Users\Лидия\Downloads\20210203_124728 (1)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444" y="3154954"/>
            <a:ext cx="4025293" cy="320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Лидия\Downloads\20210203_123814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04587" y="3442437"/>
            <a:ext cx="4025290" cy="262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85" y="2743200"/>
            <a:ext cx="5063835" cy="40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9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02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1" y="632316"/>
            <a:ext cx="5661025" cy="566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66" y="632316"/>
            <a:ext cx="538800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0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91194"/>
            <a:ext cx="10515600" cy="5160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Развитие познавательных способностей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6994" y="1382750"/>
            <a:ext cx="10144569" cy="547524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интеллектуальное развитие (мышление: анализ, синтез, обобщение , классификация)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5" y="2306117"/>
            <a:ext cx="3856902" cy="4218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488" y="2272685"/>
            <a:ext cx="2679312" cy="4285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90" y="2306117"/>
            <a:ext cx="2798666" cy="43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263" y="889234"/>
            <a:ext cx="10515600" cy="36639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Развитие познавательных способностей</a:t>
            </a:r>
          </a:p>
        </p:txBody>
      </p:sp>
      <p:pic>
        <p:nvPicPr>
          <p:cNvPr id="4" name="Объект 3" descr="C:\Users\Лидия\Downloads\20210203_114612 (2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1721" y="2848287"/>
            <a:ext cx="4605450" cy="296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Лидия\Downloads\20210203_123405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7513" y="2764891"/>
            <a:ext cx="4489070" cy="301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471960" y="1483112"/>
            <a:ext cx="9881839" cy="537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3. Творческое развитие (воображение)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855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279</Words>
  <Application>Microsoft Office PowerPoint</Application>
  <PresentationFormat>Широкоэкранный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Реализация дополнительной образовательной программы с использованием технологий  «Сказочные лабиринты игры». </vt:lpstr>
      <vt:lpstr>Всегда ли вам удаётся заинтересовать ребёнка?</vt:lpstr>
      <vt:lpstr>   Технология «Сказочные лабиринты игры» – построение образовательного процесса в игре.</vt:lpstr>
      <vt:lpstr>Особенности:</vt:lpstr>
      <vt:lpstr>На протяжении учебного года велась кружковая деятельность в рамках Дополнительная Образования по развитию интеллектуально-творческих способностей, а также познавательных процессов у детей 3-4-х и 4-5-ти лет с использованием игр В.Воскобовича:</vt:lpstr>
      <vt:lpstr>Развитие познавательных способностей</vt:lpstr>
      <vt:lpstr>Презентация PowerPoint</vt:lpstr>
      <vt:lpstr>Развитие познавательных способностей</vt:lpstr>
      <vt:lpstr>Развитие познавательных способностей</vt:lpstr>
      <vt:lpstr>Развитие познавательных способностей</vt:lpstr>
      <vt:lpstr>Результаты</vt:lpstr>
      <vt:lpstr>Результаты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26</cp:revision>
  <dcterms:created xsi:type="dcterms:W3CDTF">2021-05-29T17:40:29Z</dcterms:created>
  <dcterms:modified xsi:type="dcterms:W3CDTF">2021-05-30T13:05:17Z</dcterms:modified>
</cp:coreProperties>
</file>